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A8A2"/>
    <a:srgbClr val="81C276"/>
    <a:srgbClr val="E2F8F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713" autoAdjust="0"/>
  </p:normalViewPr>
  <p:slideViewPr>
    <p:cSldViewPr>
      <p:cViewPr varScale="1">
        <p:scale>
          <a:sx n="88" d="100"/>
          <a:sy n="88" d="100"/>
        </p:scale>
        <p:origin x="-8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2007-5A60-4532-89B5-639BF2451277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B3D9-CC16-4035-8BAA-25714C3B6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2007-5A60-4532-89B5-639BF2451277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B3D9-CC16-4035-8BAA-25714C3B6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2007-5A60-4532-89B5-639BF2451277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B3D9-CC16-4035-8BAA-25714C3B6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2007-5A60-4532-89B5-639BF2451277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B3D9-CC16-4035-8BAA-25714C3B6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2007-5A60-4532-89B5-639BF2451277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B3D9-CC16-4035-8BAA-25714C3B6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2007-5A60-4532-89B5-639BF2451277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B3D9-CC16-4035-8BAA-25714C3B6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2007-5A60-4532-89B5-639BF2451277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B3D9-CC16-4035-8BAA-25714C3B6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2007-5A60-4532-89B5-639BF2451277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B3D9-CC16-4035-8BAA-25714C3B6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2007-5A60-4532-89B5-639BF2451277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7F1B3D9-CC16-4035-8BAA-25714C3B6D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2007-5A60-4532-89B5-639BF2451277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B3D9-CC16-4035-8BAA-25714C3B6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2007-5A60-4532-89B5-639BF2451277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B3D9-CC16-4035-8BAA-25714C3B6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B52007-5A60-4532-89B5-639BF2451277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7F1B3D9-CC16-4035-8BAA-25714C3B6D3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эмблема.png"/>
          <p:cNvPicPr>
            <a:picLocks noChangeAspect="1"/>
          </p:cNvPicPr>
          <p:nvPr/>
        </p:nvPicPr>
        <p:blipFill>
          <a:blip r:embed="rId2" cstate="print">
            <a:lum contrast="14000"/>
          </a:blip>
          <a:stretch>
            <a:fillRect/>
          </a:stretch>
        </p:blipFill>
        <p:spPr>
          <a:xfrm>
            <a:off x="0" y="0"/>
            <a:ext cx="928662" cy="925067"/>
          </a:xfrm>
          <a:prstGeom prst="rect">
            <a:avLst/>
          </a:prstGeom>
          <a:blipFill>
            <a:blip r:embed="rId3">
              <a:lum contrast="14000"/>
            </a:blip>
            <a:tile tx="0" ty="0" sx="100000" sy="100000" flip="none" algn="tl"/>
          </a:blipFill>
          <a:effectLst>
            <a:softEdge rad="63500"/>
          </a:effec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857224" y="357166"/>
            <a:ext cx="8001056" cy="17859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БУ «КЦСОН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Муромцевского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района»  служба «Семейная терапия» начала свою деятельность с 2-дневного установочного психологического тренинга, который состоялся на базе отдыха "АРТЫН".  Участниками тренинга  стали 6 семей с детьми, состоящих на различных видах учета.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Рисунок 3" descr="выезд на базу отдыха 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1643050"/>
            <a:ext cx="7219207" cy="48577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429264"/>
            <a:ext cx="8283898" cy="114300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Основной целью выездного  тренинга является  внедрение оздоровительной модели по обучению родителей приемам продуктивного взаимодействия с детьми в целях восстановления благоприятной </a:t>
            </a:r>
            <a:b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воспитания детей семейной среды.</a:t>
            </a:r>
            <a:endParaRPr lang="ru-RU" sz="1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выезд на базу отдыха 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714356"/>
            <a:ext cx="7343776" cy="4800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эмблема.png"/>
          <p:cNvPicPr>
            <a:picLocks noChangeAspect="1"/>
          </p:cNvPicPr>
          <p:nvPr/>
        </p:nvPicPr>
        <p:blipFill>
          <a:blip r:embed="rId3" cstate="print">
            <a:lum contrast="14000"/>
          </a:blip>
          <a:stretch>
            <a:fillRect/>
          </a:stretch>
        </p:blipFill>
        <p:spPr>
          <a:xfrm>
            <a:off x="0" y="0"/>
            <a:ext cx="932279" cy="928670"/>
          </a:xfrm>
          <a:prstGeom prst="rect">
            <a:avLst/>
          </a:prstGeom>
          <a:blipFill>
            <a:blip r:embed="rId4">
              <a:lum contrast="14000"/>
            </a:blip>
            <a:tile tx="0" ty="0" sx="100000" sy="100000" flip="none" algn="tl"/>
          </a:blipFill>
          <a:effectLst>
            <a:softEdge rad="63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571480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течение двух дней была проведена очень насыщенная программа.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Занятия проводились как с разделением на группы родителей и детей,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так и совместно.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286380" y="3786190"/>
            <a:ext cx="3279268" cy="19097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 descr="выезд на базу отдыха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1934" y="3500438"/>
            <a:ext cx="4321967" cy="28813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Содержимое 4" descr="выезд на базу отдыха 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0034" y="1928802"/>
            <a:ext cx="3964810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эмблема.png"/>
          <p:cNvPicPr>
            <a:picLocks noChangeAspect="1"/>
          </p:cNvPicPr>
          <p:nvPr/>
        </p:nvPicPr>
        <p:blipFill>
          <a:blip r:embed="rId4" cstate="print">
            <a:lum contrast="14000"/>
          </a:blip>
          <a:stretch>
            <a:fillRect/>
          </a:stretch>
        </p:blipFill>
        <p:spPr>
          <a:xfrm>
            <a:off x="0" y="0"/>
            <a:ext cx="932279" cy="928670"/>
          </a:xfrm>
          <a:prstGeom prst="rect">
            <a:avLst/>
          </a:prstGeom>
          <a:blipFill>
            <a:blip r:embed="rId5">
              <a:lum contrast="14000"/>
            </a:blip>
            <a:tile tx="0" ty="0" sx="100000" sy="100000" flip="none" algn="tl"/>
          </a:blipFill>
          <a:effectLst>
            <a:softEdge rad="63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85728"/>
            <a:ext cx="8072494" cy="142876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Между проводимыми тренингами, всем участникам были предложены различные развлекательные мероприятия весёлые старты, 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квесты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игры, которые заряжали всех положительными эмоциями, смехом,</a:t>
            </a:r>
            <a:b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радостью и весельем. </a:t>
            </a:r>
            <a:endParaRPr lang="ru-RU" sz="1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выезд на базу отдыха 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79922" y="1935163"/>
            <a:ext cx="6584156" cy="43894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эмблема.png"/>
          <p:cNvPicPr>
            <a:picLocks noChangeAspect="1"/>
          </p:cNvPicPr>
          <p:nvPr/>
        </p:nvPicPr>
        <p:blipFill>
          <a:blip r:embed="rId3" cstate="print">
            <a:lum contrast="14000"/>
          </a:blip>
          <a:stretch>
            <a:fillRect/>
          </a:stretch>
        </p:blipFill>
        <p:spPr>
          <a:xfrm>
            <a:off x="0" y="0"/>
            <a:ext cx="932279" cy="928670"/>
          </a:xfrm>
          <a:prstGeom prst="rect">
            <a:avLst/>
          </a:prstGeom>
          <a:blipFill>
            <a:blip r:embed="rId4">
              <a:lum contrast="14000"/>
            </a:blip>
            <a:tile tx="0" ty="0" sx="100000" sy="100000" flip="none" algn="tl"/>
          </a:blipFill>
          <a:effectLst>
            <a:softEdge rad="63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выезд на базу отдыха 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1864"/>
          <a:stretch>
            <a:fillRect/>
          </a:stretch>
        </p:blipFill>
        <p:spPr>
          <a:xfrm>
            <a:off x="500035" y="1000108"/>
            <a:ext cx="3714775" cy="28098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выезд на базу отдыха 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3143248"/>
            <a:ext cx="4607750" cy="30718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4357686" y="928670"/>
            <a:ext cx="45005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Свежий воздух, новые знакомства и море положительных эмоций и впечатлений надолго останутся в памяти у всех участников мероприятий.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эмблема.png"/>
          <p:cNvPicPr>
            <a:picLocks noChangeAspect="1"/>
          </p:cNvPicPr>
          <p:nvPr/>
        </p:nvPicPr>
        <p:blipFill>
          <a:blip r:embed="rId4" cstate="print">
            <a:lum contrast="14000"/>
          </a:blip>
          <a:stretch>
            <a:fillRect/>
          </a:stretch>
        </p:blipFill>
        <p:spPr>
          <a:xfrm>
            <a:off x="0" y="0"/>
            <a:ext cx="932279" cy="928670"/>
          </a:xfrm>
          <a:prstGeom prst="rect">
            <a:avLst/>
          </a:prstGeom>
          <a:blipFill>
            <a:blip r:embed="rId5">
              <a:lum contrast="14000"/>
            </a:blip>
            <a:tile tx="0" ty="0" sx="100000" sy="100000" flip="none" algn="tl"/>
          </a:blipFill>
          <a:effectLst>
            <a:softEdge rad="63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704088"/>
            <a:ext cx="6900882" cy="65321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БУ «КЦСОН </a:t>
            </a:r>
            <a:r>
              <a:rPr lang="ru-RU" sz="2800" dirty="0" err="1" smtClean="0"/>
              <a:t>Муромцевского</a:t>
            </a:r>
            <a:r>
              <a:rPr lang="ru-RU" sz="2800" dirty="0" smtClean="0"/>
              <a:t> района»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29289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</a:rPr>
              <a:t>Спасибо за внимание! </a:t>
            </a:r>
          </a:p>
          <a:p>
            <a:pPr algn="ctr">
              <a:buNone/>
            </a:pP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</a:rPr>
              <a:t>Желаем всем удачи!</a:t>
            </a:r>
            <a:endParaRPr lang="ru-RU" sz="40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Рисунок 3" descr="эмблема.png"/>
          <p:cNvPicPr>
            <a:picLocks noChangeAspect="1"/>
          </p:cNvPicPr>
          <p:nvPr/>
        </p:nvPicPr>
        <p:blipFill>
          <a:blip r:embed="rId2" cstate="print">
            <a:lum contrast="14000"/>
          </a:blip>
          <a:stretch>
            <a:fillRect/>
          </a:stretch>
        </p:blipFill>
        <p:spPr>
          <a:xfrm>
            <a:off x="0" y="0"/>
            <a:ext cx="932279" cy="928670"/>
          </a:xfrm>
          <a:prstGeom prst="rect">
            <a:avLst/>
          </a:prstGeom>
          <a:blipFill>
            <a:blip r:embed="rId3">
              <a:lum contrast="14000"/>
            </a:blip>
            <a:tile tx="0" ty="0" sx="100000" sy="100000" flip="none" algn="tl"/>
          </a:blipFill>
          <a:effectLst>
            <a:softEdge rad="63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90</TotalTime>
  <Words>133</Words>
  <Application>Microsoft Office PowerPoint</Application>
  <PresentationFormat>Экран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В БУ «КЦСОН Муромцевского района»  служба «Семейная терапия» начала свою деятельность с 2-дневного установочного психологического тренинга, который состоялся на базе отдыха "АРТЫН".  Участниками тренинга  стали 6 семей с детьми, состоящих на различных видах учета. </vt:lpstr>
      <vt:lpstr>Основной целью выездного  тренинга является  внедрение оздоровительной модели по обучению родителей приемам продуктивного взаимодействия с детьми в целях восстановления благоприятной  для воспитания детей семейной среды.</vt:lpstr>
      <vt:lpstr>В течение двух дней была проведена очень насыщенная программа.  Занятия проводились как с разделением на группы родителей и детей,  так и совместно.</vt:lpstr>
      <vt:lpstr>Между проводимыми тренингами, всем участникам были предложены различные развлекательные мероприятия весёлые старты, квесты, игры, которые заряжали всех положительными эмоциями, смехом,  радостью и весельем. </vt:lpstr>
      <vt:lpstr>Слайд 5</vt:lpstr>
      <vt:lpstr>БУ «КЦСОН Муромцевского района»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Служба "Семейная терапия« начала свою деятельность с 2-дневного установочного психологического тренинга, который состоялся на базе отдыха "АРТЫН".  Участниками тренинга  стали 6 семей с детьми, состоящих на различных видах учета.</dc:title>
  <dc:creator>КожемякинаЕЕ</dc:creator>
  <cp:lastModifiedBy>EvdokimovaNV</cp:lastModifiedBy>
  <cp:revision>14</cp:revision>
  <dcterms:created xsi:type="dcterms:W3CDTF">2020-09-09T05:54:10Z</dcterms:created>
  <dcterms:modified xsi:type="dcterms:W3CDTF">2020-10-01T04:53:43Z</dcterms:modified>
</cp:coreProperties>
</file>